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775" y="1535513"/>
            <a:ext cx="5773360" cy="48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212" y="1421157"/>
            <a:ext cx="8517404" cy="44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61" y="1078949"/>
            <a:ext cx="9771695" cy="51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5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767" y="1389156"/>
            <a:ext cx="6180892" cy="463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1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96" y="781500"/>
            <a:ext cx="10292429" cy="57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03" y="1039929"/>
            <a:ext cx="9500007" cy="51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18" y="1195349"/>
            <a:ext cx="9024554" cy="500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2" y="1027603"/>
            <a:ext cx="8105345" cy="54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85" y="1165642"/>
            <a:ext cx="9771695" cy="47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84" y="1114986"/>
            <a:ext cx="9296242" cy="5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03" y="784550"/>
            <a:ext cx="8395145" cy="54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5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40" y="1273419"/>
            <a:ext cx="9377748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4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와이드스크린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kdi@doowon.ac.kr</cp:lastModifiedBy>
  <cp:revision>5</cp:revision>
  <dcterms:created xsi:type="dcterms:W3CDTF">2015-03-07T03:28:15Z</dcterms:created>
  <dcterms:modified xsi:type="dcterms:W3CDTF">2015-03-07T03:49:26Z</dcterms:modified>
</cp:coreProperties>
</file>